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</p:sldIdLst>
  <p:sldSz cx="13439775" cy="7559675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423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el Balus" initials="PB" lastIdx="1" clrIdx="0">
    <p:extLst>
      <p:ext uri="{19B8F6BF-5375-455C-9EA6-DF929625EA0E}">
        <p15:presenceInfo xmlns:p15="http://schemas.microsoft.com/office/powerpoint/2012/main" userId="Pavel Bal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94651" autoAdjust="0"/>
  </p:normalViewPr>
  <p:slideViewPr>
    <p:cSldViewPr snapToGrid="0">
      <p:cViewPr varScale="1">
        <p:scale>
          <a:sx n="99" d="100"/>
          <a:sy n="99" d="100"/>
        </p:scale>
        <p:origin x="348" y="90"/>
      </p:cViewPr>
      <p:guideLst>
        <p:guide orient="horz" pos="2381"/>
        <p:guide pos="42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594AD-7E20-4FC8-AE47-55834218DFE9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6735C-1380-4221-8469-A341AE26FB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99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6735C-1380-4221-8469-A341AE26FB1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77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6735C-1380-4221-8469-A341AE26FB1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121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6735C-1380-4221-8469-A341AE26FB1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529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6735C-1380-4221-8469-A341AE26FB1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894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6735C-1380-4221-8469-A341AE26FB1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209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6735C-1380-4221-8469-A341AE26FB1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949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1376-26C0-4876-A20F-D326A50BA3E0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B41A-A93A-45AA-8FCB-C4811D21FC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013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1376-26C0-4876-A20F-D326A50BA3E0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B41A-A93A-45AA-8FCB-C4811D21FC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31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1376-26C0-4876-A20F-D326A50BA3E0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B41A-A93A-45AA-8FCB-C4811D21FC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65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1376-26C0-4876-A20F-D326A50BA3E0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B41A-A93A-45AA-8FCB-C4811D21FC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53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1376-26C0-4876-A20F-D326A50BA3E0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B41A-A93A-45AA-8FCB-C4811D21FC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08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1376-26C0-4876-A20F-D326A50BA3E0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B41A-A93A-45AA-8FCB-C4811D21FC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79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1376-26C0-4876-A20F-D326A50BA3E0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B41A-A93A-45AA-8FCB-C4811D21FC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11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1376-26C0-4876-A20F-D326A50BA3E0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B41A-A93A-45AA-8FCB-C4811D21FC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347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1376-26C0-4876-A20F-D326A50BA3E0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B41A-A93A-45AA-8FCB-C4811D21FC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54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1376-26C0-4876-A20F-D326A50BA3E0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B41A-A93A-45AA-8FCB-C4811D21FC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92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1376-26C0-4876-A20F-D326A50BA3E0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B41A-A93A-45AA-8FCB-C4811D21FC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86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91376-26C0-4876-A20F-D326A50BA3E0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B41A-A93A-45AA-8FCB-C4811D21FC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0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79972" y="3283528"/>
            <a:ext cx="10079831" cy="568036"/>
          </a:xfrm>
        </p:spPr>
        <p:txBody>
          <a:bodyPr/>
          <a:lstStyle/>
          <a:p>
            <a:r>
              <a:rPr lang="cs-CZ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AUTOMOTIVE SOFTWARE COMPANY</a:t>
            </a:r>
            <a:endParaRPr lang="cs-CZ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343936" y="4509572"/>
            <a:ext cx="58336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dirty="0">
                <a:solidFill>
                  <a:srgbClr val="FFFFFF"/>
                </a:solidFill>
                <a:latin typeface="Maven Pro"/>
              </a:rPr>
              <a:t>Nextis Mobile WMS</a:t>
            </a:r>
            <a:endParaRPr lang="cs-CZ" sz="4800" dirty="0">
              <a:effectLst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343936" y="5340569"/>
            <a:ext cx="3865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Nunito"/>
              </a:rPr>
              <a:t>Warehouse Management System </a:t>
            </a:r>
            <a:r>
              <a:rPr lang="cs-CZ" dirty="0" smtClean="0">
                <a:solidFill>
                  <a:srgbClr val="FFFFFF"/>
                </a:solidFill>
                <a:latin typeface="Nunito"/>
              </a:rPr>
              <a:t>pro</a:t>
            </a:r>
            <a:r>
              <a:rPr lang="en-US" dirty="0" smtClean="0">
                <a:solidFill>
                  <a:srgbClr val="FFFFFF"/>
                </a:solidFill>
                <a:latin typeface="Nunito"/>
              </a:rPr>
              <a:t> </a:t>
            </a:r>
            <a:r>
              <a:rPr lang="en-US" dirty="0">
                <a:solidFill>
                  <a:srgbClr val="FFFFFF"/>
                </a:solidFill>
                <a:latin typeface="Nunito"/>
              </a:rPr>
              <a:t>Nextis ERP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88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923985" y="2012414"/>
            <a:ext cx="11143324" cy="4429950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</a:pPr>
            <a:r>
              <a:rPr lang="cs-CZ" sz="2200" dirty="0" err="1" smtClean="0">
                <a:latin typeface="Nunito"/>
              </a:rPr>
              <a:t>Pozicování</a:t>
            </a:r>
            <a:r>
              <a:rPr lang="cs-CZ" sz="2200" dirty="0" smtClean="0">
                <a:latin typeface="Nunito"/>
              </a:rPr>
              <a:t> zboží s nebo bez sledovaného množství</a:t>
            </a:r>
            <a:endParaRPr lang="en-US" sz="2200" dirty="0">
              <a:latin typeface="Nunito"/>
            </a:endParaRPr>
          </a:p>
          <a:p>
            <a:pPr fontAlgn="base">
              <a:lnSpc>
                <a:spcPct val="100000"/>
              </a:lnSpc>
            </a:pPr>
            <a:r>
              <a:rPr lang="cs-CZ" sz="2200" b="1" dirty="0" smtClean="0">
                <a:latin typeface="Nunito"/>
              </a:rPr>
              <a:t>Bezpapírový</a:t>
            </a:r>
            <a:r>
              <a:rPr lang="en-US" sz="2200" dirty="0" smtClean="0">
                <a:latin typeface="Nunito"/>
              </a:rPr>
              <a:t> </a:t>
            </a:r>
            <a:r>
              <a:rPr lang="cs-CZ" sz="2200" dirty="0" smtClean="0">
                <a:latin typeface="Nunito"/>
              </a:rPr>
              <a:t>Příjem, Vychystávání a Inventura</a:t>
            </a:r>
            <a:endParaRPr lang="en-US" sz="2200" dirty="0">
              <a:latin typeface="Nunito"/>
            </a:endParaRPr>
          </a:p>
          <a:p>
            <a:pPr fontAlgn="base">
              <a:lnSpc>
                <a:spcPct val="100000"/>
              </a:lnSpc>
            </a:pPr>
            <a:r>
              <a:rPr lang="cs-CZ" sz="2200" dirty="0" smtClean="0">
                <a:latin typeface="Nunito"/>
              </a:rPr>
              <a:t>Modul Skladová karta</a:t>
            </a:r>
            <a:endParaRPr lang="en-US" sz="2200" dirty="0">
              <a:latin typeface="Nunito"/>
            </a:endParaRPr>
          </a:p>
          <a:p>
            <a:pPr fontAlgn="base">
              <a:lnSpc>
                <a:spcPct val="100000"/>
              </a:lnSpc>
            </a:pPr>
            <a:r>
              <a:rPr lang="cs-CZ" sz="2200" dirty="0" smtClean="0">
                <a:latin typeface="Nunito"/>
              </a:rPr>
              <a:t>Příjem</a:t>
            </a:r>
            <a:r>
              <a:rPr lang="en-US" sz="2200" dirty="0" smtClean="0">
                <a:latin typeface="Nunito"/>
              </a:rPr>
              <a:t> </a:t>
            </a:r>
            <a:r>
              <a:rPr lang="cs-CZ" sz="2200" b="1" dirty="0" smtClean="0">
                <a:latin typeface="Nunito"/>
              </a:rPr>
              <a:t>více dokumentů</a:t>
            </a:r>
            <a:r>
              <a:rPr lang="en-US" sz="2200" dirty="0" smtClean="0">
                <a:latin typeface="Nunito"/>
              </a:rPr>
              <a:t> </a:t>
            </a:r>
            <a:r>
              <a:rPr lang="cs-CZ" sz="2200" dirty="0" smtClean="0">
                <a:latin typeface="Nunito"/>
              </a:rPr>
              <a:t>najednou</a:t>
            </a:r>
            <a:endParaRPr lang="en-US" sz="2200" dirty="0">
              <a:latin typeface="Nunito"/>
            </a:endParaRPr>
          </a:p>
          <a:p>
            <a:pPr fontAlgn="base">
              <a:lnSpc>
                <a:spcPct val="100000"/>
              </a:lnSpc>
            </a:pPr>
            <a:r>
              <a:rPr lang="cs-CZ" sz="2200" dirty="0" smtClean="0">
                <a:latin typeface="Nunito"/>
              </a:rPr>
              <a:t>Od jednoduchého </a:t>
            </a:r>
            <a:r>
              <a:rPr lang="cs-CZ" sz="2200" b="1" dirty="0" smtClean="0">
                <a:latin typeface="Nunito"/>
              </a:rPr>
              <a:t>Vychystávání po objednávkách</a:t>
            </a:r>
            <a:r>
              <a:rPr lang="en-US" sz="2200" dirty="0" smtClean="0">
                <a:latin typeface="Nunito"/>
              </a:rPr>
              <a:t> </a:t>
            </a:r>
            <a:r>
              <a:rPr lang="cs-CZ" sz="2200" dirty="0" smtClean="0">
                <a:latin typeface="Nunito"/>
              </a:rPr>
              <a:t>až po komplexní </a:t>
            </a:r>
            <a:r>
              <a:rPr lang="en-US" sz="2200" b="1" dirty="0" smtClean="0">
                <a:latin typeface="Nunito"/>
              </a:rPr>
              <a:t>Batch-Wave-Zone </a:t>
            </a:r>
            <a:r>
              <a:rPr lang="cs-CZ" sz="2200" b="1" dirty="0" smtClean="0">
                <a:latin typeface="Nunito"/>
              </a:rPr>
              <a:t>vychystávání</a:t>
            </a:r>
            <a:r>
              <a:rPr lang="en-US" sz="2200" dirty="0" smtClean="0">
                <a:latin typeface="Nunito"/>
              </a:rPr>
              <a:t> </a:t>
            </a:r>
            <a:r>
              <a:rPr lang="cs-CZ" sz="2200" dirty="0" smtClean="0">
                <a:latin typeface="Nunito"/>
              </a:rPr>
              <a:t>definované diagramem</a:t>
            </a:r>
            <a:endParaRPr lang="en-US" sz="2200" dirty="0">
              <a:latin typeface="Nunito"/>
            </a:endParaRPr>
          </a:p>
          <a:p>
            <a:pPr fontAlgn="base">
              <a:lnSpc>
                <a:spcPct val="100000"/>
              </a:lnSpc>
            </a:pPr>
            <a:r>
              <a:rPr lang="cs-CZ" sz="2200" b="1" dirty="0" smtClean="0">
                <a:latin typeface="Nunito"/>
              </a:rPr>
              <a:t>Dvoufázová</a:t>
            </a:r>
            <a:r>
              <a:rPr lang="en-US" sz="2200" dirty="0" smtClean="0">
                <a:latin typeface="Nunito"/>
              </a:rPr>
              <a:t> </a:t>
            </a:r>
            <a:r>
              <a:rPr lang="cs-CZ" sz="2200" dirty="0" smtClean="0">
                <a:latin typeface="Nunito"/>
              </a:rPr>
              <a:t>kompletní inventura a </a:t>
            </a:r>
            <a:r>
              <a:rPr lang="cs-CZ" sz="2200" b="1" dirty="0" smtClean="0">
                <a:latin typeface="Nunito"/>
              </a:rPr>
              <a:t>Průběžná inventura</a:t>
            </a:r>
            <a:endParaRPr lang="en-US" sz="2200" dirty="0">
              <a:latin typeface="Nunito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923985" y="412920"/>
            <a:ext cx="11591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rgbClr val="FFFFFF"/>
                </a:solidFill>
                <a:latin typeface="Maven Pro"/>
              </a:rPr>
              <a:t>Hlavní přednosti</a:t>
            </a:r>
            <a:endParaRPr lang="cs-CZ" sz="4800" dirty="0">
              <a:effectLst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62530" y="1088113"/>
            <a:ext cx="11591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FFFFFF"/>
                </a:solidFill>
                <a:latin typeface="Maven Pro"/>
              </a:rPr>
              <a:t>  </a:t>
            </a:r>
            <a:endParaRPr lang="cs-CZ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839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923985" y="2012414"/>
            <a:ext cx="11143324" cy="4429950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</a:pPr>
            <a:r>
              <a:rPr lang="cs-CZ" sz="2200" dirty="0" smtClean="0">
                <a:latin typeface="Nunito"/>
              </a:rPr>
              <a:t>Kód</a:t>
            </a:r>
            <a:r>
              <a:rPr lang="en-US" sz="2200" dirty="0" smtClean="0">
                <a:latin typeface="Nunito"/>
              </a:rPr>
              <a:t>, </a:t>
            </a:r>
            <a:r>
              <a:rPr lang="cs-CZ" sz="2200" dirty="0" smtClean="0">
                <a:latin typeface="Nunito"/>
              </a:rPr>
              <a:t>Výrobce</a:t>
            </a:r>
            <a:r>
              <a:rPr lang="en-US" sz="2200" dirty="0" smtClean="0">
                <a:latin typeface="Nunito"/>
              </a:rPr>
              <a:t>, </a:t>
            </a:r>
            <a:r>
              <a:rPr lang="cs-CZ" sz="2200" dirty="0">
                <a:latin typeface="Nunito"/>
              </a:rPr>
              <a:t>N</a:t>
            </a:r>
            <a:r>
              <a:rPr lang="cs-CZ" sz="2200" dirty="0" smtClean="0">
                <a:latin typeface="Nunito"/>
              </a:rPr>
              <a:t>ázev</a:t>
            </a:r>
            <a:endParaRPr lang="en-US" sz="2200" dirty="0">
              <a:latin typeface="Nunito"/>
            </a:endParaRPr>
          </a:p>
          <a:p>
            <a:pPr fontAlgn="base">
              <a:lnSpc>
                <a:spcPct val="100000"/>
              </a:lnSpc>
            </a:pPr>
            <a:r>
              <a:rPr lang="cs-CZ" sz="2200" b="1" dirty="0" smtClean="0">
                <a:latin typeface="Nunito"/>
              </a:rPr>
              <a:t>Skladem, Rezervováno a K dispozici</a:t>
            </a:r>
            <a:endParaRPr lang="en-US" sz="2200" b="1" dirty="0">
              <a:latin typeface="Nunito"/>
            </a:endParaRPr>
          </a:p>
          <a:p>
            <a:pPr fontAlgn="base">
              <a:lnSpc>
                <a:spcPct val="100000"/>
              </a:lnSpc>
            </a:pPr>
            <a:r>
              <a:rPr lang="en-US" sz="2200" dirty="0">
                <a:latin typeface="Nunito"/>
              </a:rPr>
              <a:t>Min / Max </a:t>
            </a:r>
            <a:r>
              <a:rPr lang="cs-CZ" sz="2200" dirty="0" smtClean="0">
                <a:latin typeface="Nunito"/>
              </a:rPr>
              <a:t>množství</a:t>
            </a:r>
            <a:endParaRPr lang="en-US" sz="2200" dirty="0">
              <a:latin typeface="Nunito"/>
            </a:endParaRPr>
          </a:p>
          <a:p>
            <a:pPr fontAlgn="base">
              <a:lnSpc>
                <a:spcPct val="100000"/>
              </a:lnSpc>
            </a:pPr>
            <a:r>
              <a:rPr lang="cs-CZ" sz="2200" b="1" dirty="0" smtClean="0">
                <a:latin typeface="Nunito"/>
              </a:rPr>
              <a:t>Skladové pohyby</a:t>
            </a:r>
            <a:endParaRPr lang="en-US" sz="2200" dirty="0">
              <a:latin typeface="Nunito"/>
            </a:endParaRPr>
          </a:p>
          <a:p>
            <a:pPr fontAlgn="base">
              <a:lnSpc>
                <a:spcPct val="100000"/>
              </a:lnSpc>
            </a:pPr>
            <a:r>
              <a:rPr lang="cs-CZ" sz="2200" dirty="0" smtClean="0">
                <a:latin typeface="Nunito"/>
              </a:rPr>
              <a:t>Seznam pozic zboží s aktuálním množstvím</a:t>
            </a:r>
            <a:endParaRPr lang="en-US" sz="2200" dirty="0">
              <a:latin typeface="Nunito"/>
            </a:endParaRPr>
          </a:p>
          <a:p>
            <a:pPr>
              <a:lnSpc>
                <a:spcPct val="100000"/>
              </a:lnSpc>
            </a:pPr>
            <a:r>
              <a:rPr lang="cs-CZ" sz="2200" dirty="0" smtClean="0">
                <a:latin typeface="Nunito"/>
              </a:rPr>
              <a:t>Seznam </a:t>
            </a:r>
            <a:r>
              <a:rPr lang="cs-CZ" sz="2200" b="1" dirty="0" smtClean="0">
                <a:latin typeface="Nunito"/>
              </a:rPr>
              <a:t>množství na ostatních skladech</a:t>
            </a:r>
            <a:endParaRPr lang="en-US" sz="2200" dirty="0">
              <a:latin typeface="Nunito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923985" y="412920"/>
            <a:ext cx="11591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rgbClr val="FFFFFF"/>
                </a:solidFill>
                <a:latin typeface="Maven Pro"/>
              </a:rPr>
              <a:t>Modul Skladová karta</a:t>
            </a:r>
            <a:endParaRPr lang="cs-CZ" sz="4800" dirty="0">
              <a:effectLst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62530" y="1088113"/>
            <a:ext cx="11591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FFFFFF"/>
                </a:solidFill>
                <a:latin typeface="Maven Pro"/>
              </a:rPr>
              <a:t>Všechny informace o zboží na jednom místě</a:t>
            </a:r>
            <a:endParaRPr lang="cs-CZ" sz="2400" dirty="0">
              <a:effectLst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77" y="1706553"/>
            <a:ext cx="2519251" cy="41987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40" y="2145565"/>
            <a:ext cx="2519251" cy="41987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380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923985" y="2012414"/>
            <a:ext cx="5989433" cy="4429950"/>
          </a:xfrm>
        </p:spPr>
        <p:txBody>
          <a:bodyPr>
            <a:normAutofit/>
          </a:bodyPr>
          <a:lstStyle/>
          <a:p>
            <a:pPr fontAlgn="base"/>
            <a:r>
              <a:rPr lang="cs-CZ" sz="2200" b="1" dirty="0" smtClean="0">
                <a:latin typeface="Nunito"/>
              </a:rPr>
              <a:t>Bezpapírový</a:t>
            </a:r>
            <a:r>
              <a:rPr lang="en-US" sz="2200" dirty="0" smtClean="0">
                <a:latin typeface="Nunito"/>
              </a:rPr>
              <a:t> </a:t>
            </a:r>
            <a:r>
              <a:rPr lang="cs-CZ" sz="2200" dirty="0" smtClean="0">
                <a:latin typeface="Nunito"/>
              </a:rPr>
              <a:t>příjem</a:t>
            </a:r>
            <a:endParaRPr lang="en-US" sz="2200" dirty="0">
              <a:latin typeface="Nunito"/>
            </a:endParaRPr>
          </a:p>
          <a:p>
            <a:pPr fontAlgn="base"/>
            <a:r>
              <a:rPr lang="cs-CZ" sz="2200" dirty="0" smtClean="0">
                <a:latin typeface="Nunito"/>
              </a:rPr>
              <a:t>Příjem </a:t>
            </a:r>
            <a:r>
              <a:rPr lang="cs-CZ" sz="2200" b="1" dirty="0" smtClean="0">
                <a:latin typeface="Nunito"/>
              </a:rPr>
              <a:t>více</a:t>
            </a:r>
            <a:r>
              <a:rPr lang="en-US" sz="2200" dirty="0" smtClean="0">
                <a:latin typeface="Nunito"/>
              </a:rPr>
              <a:t> </a:t>
            </a:r>
            <a:r>
              <a:rPr lang="cs-CZ" sz="2200" dirty="0" smtClean="0">
                <a:latin typeface="Nunito"/>
              </a:rPr>
              <a:t>faktur/dodacích listů najednou</a:t>
            </a:r>
            <a:endParaRPr lang="en-US" sz="2200" dirty="0">
              <a:latin typeface="Nunito"/>
            </a:endParaRPr>
          </a:p>
          <a:p>
            <a:pPr fontAlgn="base"/>
            <a:r>
              <a:rPr lang="cs-CZ" sz="2200" dirty="0" smtClean="0">
                <a:latin typeface="Nunito"/>
              </a:rPr>
              <a:t>Jednoduché přiřazování dosud nepřiřazených čárových kódů k přijímanému zboží</a:t>
            </a:r>
            <a:endParaRPr lang="en-US" sz="2200" dirty="0">
              <a:latin typeface="Nunito"/>
            </a:endParaRPr>
          </a:p>
          <a:p>
            <a:pPr fontAlgn="base"/>
            <a:r>
              <a:rPr lang="cs-CZ" sz="2200" dirty="0" smtClean="0">
                <a:latin typeface="Nunito"/>
              </a:rPr>
              <a:t>Seznam dosud nepřijatého zboží</a:t>
            </a:r>
            <a:endParaRPr lang="en-US" sz="2200" dirty="0">
              <a:latin typeface="Nunito"/>
            </a:endParaRPr>
          </a:p>
          <a:p>
            <a:pPr fontAlgn="base"/>
            <a:r>
              <a:rPr lang="cs-CZ" sz="2200" b="1" dirty="0" smtClean="0">
                <a:latin typeface="Nunito"/>
              </a:rPr>
              <a:t>T</a:t>
            </a:r>
            <a:r>
              <a:rPr lang="cs-CZ" sz="2200" b="1" dirty="0" smtClean="0">
                <a:latin typeface="Nunito"/>
              </a:rPr>
              <a:t>isk štítků</a:t>
            </a:r>
            <a:r>
              <a:rPr lang="en-US" sz="2200" dirty="0" smtClean="0">
                <a:latin typeface="Nunito"/>
              </a:rPr>
              <a:t> </a:t>
            </a:r>
            <a:r>
              <a:rPr lang="cs-CZ" sz="2200" dirty="0" smtClean="0">
                <a:latin typeface="Nunito"/>
              </a:rPr>
              <a:t>pro všechny přijímané položky nebo jen pro ty, které dosud nebyly přijaty</a:t>
            </a:r>
            <a:endParaRPr lang="en-US" sz="2200" dirty="0">
              <a:latin typeface="Nunito"/>
            </a:endParaRPr>
          </a:p>
          <a:p>
            <a:pPr fontAlgn="base"/>
            <a:r>
              <a:rPr lang="cs-CZ" sz="2200" b="1" dirty="0" smtClean="0">
                <a:latin typeface="Nunito"/>
              </a:rPr>
              <a:t>Souběžný</a:t>
            </a:r>
            <a:r>
              <a:rPr lang="cs-CZ" sz="2200" dirty="0" smtClean="0">
                <a:latin typeface="Nunito"/>
              </a:rPr>
              <a:t> příjem a </a:t>
            </a:r>
            <a:r>
              <a:rPr lang="cs-CZ" sz="2200" dirty="0" err="1" smtClean="0">
                <a:latin typeface="Nunito"/>
              </a:rPr>
              <a:t>pozicování</a:t>
            </a:r>
            <a:r>
              <a:rPr lang="cs-CZ" sz="2200" dirty="0" smtClean="0">
                <a:latin typeface="Nunito"/>
              </a:rPr>
              <a:t> zboží</a:t>
            </a:r>
            <a:endParaRPr lang="en-US" sz="2200" dirty="0">
              <a:latin typeface="Nunito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923985" y="412920"/>
            <a:ext cx="11591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rgbClr val="FFFFFF"/>
                </a:solidFill>
                <a:latin typeface="Maven Pro"/>
              </a:rPr>
              <a:t>Příjem</a:t>
            </a:r>
            <a:endParaRPr lang="cs-CZ" sz="4800" dirty="0">
              <a:effectLst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62530" y="1088113"/>
            <a:ext cx="11591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FFFFFF"/>
                </a:solidFill>
                <a:latin typeface="Maven Pro"/>
              </a:rPr>
              <a:t>Příjem zboží od dodavatele nebo jiných vašich skladů</a:t>
            </a:r>
            <a:endParaRPr lang="cs-CZ" sz="2400" dirty="0">
              <a:effectLst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77" y="1706553"/>
            <a:ext cx="2519251" cy="41987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40" y="2145565"/>
            <a:ext cx="2519251" cy="41987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36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923986" y="2012414"/>
            <a:ext cx="4423869" cy="4429950"/>
          </a:xfrm>
        </p:spPr>
        <p:txBody>
          <a:bodyPr>
            <a:normAutofit/>
          </a:bodyPr>
          <a:lstStyle/>
          <a:p>
            <a:pPr fontAlgn="base"/>
            <a:r>
              <a:rPr lang="cs-CZ" sz="2200" dirty="0" smtClean="0">
                <a:latin typeface="Nunito"/>
              </a:rPr>
              <a:t>Definice vlastního způsobu vychystávání objednávek pomocí </a:t>
            </a:r>
            <a:r>
              <a:rPr lang="cs-CZ" sz="2200" b="1" dirty="0" smtClean="0">
                <a:latin typeface="Nunito"/>
              </a:rPr>
              <a:t>Diagramu výběru objednávek</a:t>
            </a:r>
            <a:endParaRPr lang="en-US" sz="2200" b="1" dirty="0">
              <a:latin typeface="Nunito"/>
            </a:endParaRPr>
          </a:p>
          <a:p>
            <a:pPr fontAlgn="base"/>
            <a:r>
              <a:rPr lang="cs-CZ" sz="2200" dirty="0" smtClean="0">
                <a:latin typeface="Nunito"/>
              </a:rPr>
              <a:t>Balení zboží už během vychystávání a/nebo pozdější dobalení</a:t>
            </a:r>
            <a:endParaRPr lang="en-US" sz="2200" dirty="0">
              <a:latin typeface="Nunito"/>
            </a:endParaRPr>
          </a:p>
          <a:p>
            <a:r>
              <a:rPr lang="cs-CZ" sz="2200" dirty="0" smtClean="0">
                <a:latin typeface="Nunito"/>
              </a:rPr>
              <a:t>Nakládání do vozidla podle trasy vygenerované pomocí modulu </a:t>
            </a:r>
            <a:r>
              <a:rPr lang="en-US" sz="2200" b="1" dirty="0" smtClean="0">
                <a:latin typeface="Nunito"/>
              </a:rPr>
              <a:t>Nextis </a:t>
            </a:r>
            <a:r>
              <a:rPr lang="en-US" sz="2200" b="1" dirty="0">
                <a:latin typeface="Nunito"/>
              </a:rPr>
              <a:t>Logistics</a:t>
            </a:r>
            <a:endParaRPr lang="en-US" sz="2200" dirty="0">
              <a:latin typeface="Nunito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923985" y="412920"/>
            <a:ext cx="11591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rgbClr val="FFFFFF"/>
                </a:solidFill>
                <a:latin typeface="Maven Pro"/>
              </a:rPr>
              <a:t>Vychystávání a balení</a:t>
            </a:r>
            <a:endParaRPr lang="cs-CZ" sz="4800" dirty="0">
              <a:effectLst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62530" y="1088113"/>
            <a:ext cx="11591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  <a:latin typeface="Maven Pro"/>
              </a:rPr>
              <a:t>Od </a:t>
            </a:r>
            <a:r>
              <a:rPr lang="cs-CZ" sz="2400" dirty="0">
                <a:solidFill>
                  <a:schemeClr val="bg1"/>
                </a:solidFill>
                <a:latin typeface="Maven Pro"/>
              </a:rPr>
              <a:t>v</a:t>
            </a:r>
            <a:r>
              <a:rPr lang="cs-CZ" sz="2400" dirty="0" smtClean="0">
                <a:solidFill>
                  <a:schemeClr val="bg1"/>
                </a:solidFill>
                <a:latin typeface="Maven Pro"/>
              </a:rPr>
              <a:t>ychystávání po objednávkách až po komplexní </a:t>
            </a:r>
            <a:r>
              <a:rPr lang="en-US" sz="2400" dirty="0" smtClean="0">
                <a:solidFill>
                  <a:schemeClr val="bg1"/>
                </a:solidFill>
                <a:latin typeface="Maven Pro"/>
              </a:rPr>
              <a:t>Batch-Wave-Zone </a:t>
            </a:r>
            <a:r>
              <a:rPr lang="cs-CZ" sz="2400" dirty="0" smtClean="0">
                <a:solidFill>
                  <a:schemeClr val="bg1"/>
                </a:solidFill>
                <a:latin typeface="Maven Pro"/>
              </a:rPr>
              <a:t>vychystávání</a:t>
            </a:r>
            <a:endParaRPr lang="cs-CZ" sz="2400" dirty="0">
              <a:solidFill>
                <a:schemeClr val="bg1"/>
              </a:solidFill>
              <a:effectLst/>
              <a:latin typeface="Maven Pro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97" y="1919110"/>
            <a:ext cx="6820852" cy="41820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506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923985" y="2012414"/>
            <a:ext cx="5989433" cy="4429950"/>
          </a:xfrm>
        </p:spPr>
        <p:txBody>
          <a:bodyPr>
            <a:normAutofit/>
          </a:bodyPr>
          <a:lstStyle/>
          <a:p>
            <a:pPr fontAlgn="base"/>
            <a:r>
              <a:rPr lang="cs-CZ" sz="2200" b="1" dirty="0" smtClean="0">
                <a:latin typeface="Nunito"/>
              </a:rPr>
              <a:t>Dvoufázová inventura</a:t>
            </a:r>
            <a:endParaRPr lang="en-US" sz="2200" b="1" dirty="0">
              <a:latin typeface="Nunito"/>
            </a:endParaRPr>
          </a:p>
          <a:p>
            <a:pPr lvl="1" fontAlgn="base"/>
            <a:r>
              <a:rPr lang="en-US" sz="2200" dirty="0">
                <a:latin typeface="Nunito"/>
              </a:rPr>
              <a:t>I. </a:t>
            </a:r>
            <a:r>
              <a:rPr lang="cs-CZ" sz="2200" dirty="0" smtClean="0">
                <a:latin typeface="Nunito"/>
              </a:rPr>
              <a:t>Počítání všeho zboží na pozicích</a:t>
            </a:r>
            <a:endParaRPr lang="en-US" sz="2200" dirty="0">
              <a:latin typeface="Nunito"/>
            </a:endParaRPr>
          </a:p>
          <a:p>
            <a:pPr lvl="1" fontAlgn="base"/>
            <a:r>
              <a:rPr lang="en-US" sz="2200" dirty="0">
                <a:latin typeface="Nunito"/>
              </a:rPr>
              <a:t>II. </a:t>
            </a:r>
            <a:r>
              <a:rPr lang="cs-CZ" sz="2200" dirty="0" smtClean="0">
                <a:latin typeface="Nunito"/>
              </a:rPr>
              <a:t>Přepočítání pouze vybraného zboží</a:t>
            </a:r>
            <a:endParaRPr lang="en-US" sz="2200" dirty="0">
              <a:latin typeface="Nunito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923985" y="412920"/>
            <a:ext cx="11591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rgbClr val="FFFFFF"/>
                </a:solidFill>
                <a:latin typeface="Maven Pro"/>
              </a:rPr>
              <a:t>Inventura</a:t>
            </a:r>
            <a:endParaRPr lang="cs-CZ" sz="4800" dirty="0">
              <a:effectLst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62530" y="1088113"/>
            <a:ext cx="11591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FFFFFF"/>
                </a:solidFill>
                <a:latin typeface="Maven Pro"/>
              </a:rPr>
              <a:t>Inventura celého skladu a průběžná inventura</a:t>
            </a:r>
            <a:endParaRPr lang="cs-CZ" sz="2400" dirty="0">
              <a:effectLst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77" y="1706554"/>
            <a:ext cx="2519251" cy="41987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40" y="2145566"/>
            <a:ext cx="2519251" cy="41987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007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923985" y="2012414"/>
            <a:ext cx="11143324" cy="4429950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</a:pPr>
            <a:r>
              <a:rPr lang="en-US" sz="2200" dirty="0" smtClean="0">
                <a:latin typeface="Nunito"/>
              </a:rPr>
              <a:t>A</a:t>
            </a:r>
            <a:r>
              <a:rPr lang="cs-CZ" sz="2200" dirty="0" err="1" smtClean="0">
                <a:latin typeface="Nunito"/>
              </a:rPr>
              <a:t>plikace</a:t>
            </a:r>
            <a:r>
              <a:rPr lang="en-US" sz="2200" dirty="0" smtClean="0">
                <a:latin typeface="Nunito"/>
              </a:rPr>
              <a:t> </a:t>
            </a:r>
            <a:r>
              <a:rPr lang="en-US" sz="2200" dirty="0">
                <a:latin typeface="Nunito"/>
              </a:rPr>
              <a:t>Nextis Mobile WMS </a:t>
            </a:r>
            <a:r>
              <a:rPr lang="cs-CZ" sz="2200" dirty="0" smtClean="0">
                <a:latin typeface="Nunito"/>
              </a:rPr>
              <a:t>je momentálně vyvíjena pro zařízení </a:t>
            </a:r>
            <a:r>
              <a:rPr lang="en-US" sz="2200" b="1" dirty="0" smtClean="0">
                <a:latin typeface="Nunito"/>
              </a:rPr>
              <a:t>Zebra TC25</a:t>
            </a:r>
            <a:r>
              <a:rPr lang="cs-CZ" sz="2200" dirty="0" smtClean="0">
                <a:latin typeface="Nunito"/>
              </a:rPr>
              <a:t>, ale lze ji plně použít na jiných zařízeních Zebra se stejným SDK</a:t>
            </a:r>
            <a:r>
              <a:rPr lang="en-US" sz="2200" dirty="0" smtClean="0">
                <a:latin typeface="Nunito"/>
              </a:rPr>
              <a:t>.</a:t>
            </a:r>
            <a:endParaRPr lang="en-US" sz="2200" dirty="0">
              <a:latin typeface="Nunito"/>
            </a:endParaRPr>
          </a:p>
          <a:p>
            <a:pPr fontAlgn="base">
              <a:lnSpc>
                <a:spcPct val="100000"/>
              </a:lnSpc>
            </a:pPr>
            <a:r>
              <a:rPr lang="cs-CZ" sz="2200" dirty="0" smtClean="0">
                <a:latin typeface="Nunito"/>
              </a:rPr>
              <a:t>Aplikaci lze spustit a používat na libovolném zařízení s</a:t>
            </a:r>
            <a:r>
              <a:rPr lang="en-US" sz="2200" dirty="0" smtClean="0">
                <a:latin typeface="Nunito"/>
              </a:rPr>
              <a:t> </a:t>
            </a:r>
            <a:r>
              <a:rPr lang="en-US" sz="2200" b="1" dirty="0" smtClean="0">
                <a:latin typeface="Nunito"/>
              </a:rPr>
              <a:t>Android</a:t>
            </a:r>
            <a:r>
              <a:rPr lang="cs-CZ" sz="2200" b="1" dirty="0" err="1" smtClean="0">
                <a:latin typeface="Nunito"/>
              </a:rPr>
              <a:t>em</a:t>
            </a:r>
            <a:r>
              <a:rPr lang="en-US" sz="2200" b="1" dirty="0" smtClean="0">
                <a:latin typeface="Nunito"/>
              </a:rPr>
              <a:t> (</a:t>
            </a:r>
            <a:r>
              <a:rPr lang="cs-CZ" sz="2200" b="1" dirty="0" smtClean="0">
                <a:latin typeface="Nunito"/>
              </a:rPr>
              <a:t>od verze</a:t>
            </a:r>
            <a:r>
              <a:rPr lang="en-US" sz="2200" b="1" dirty="0" smtClean="0">
                <a:latin typeface="Nunito"/>
              </a:rPr>
              <a:t> 5.0)</a:t>
            </a:r>
            <a:r>
              <a:rPr lang="en-US" sz="2200" dirty="0" smtClean="0">
                <a:latin typeface="Nunito"/>
              </a:rPr>
              <a:t>, </a:t>
            </a:r>
            <a:r>
              <a:rPr lang="cs-CZ" sz="2200" dirty="0" smtClean="0">
                <a:latin typeface="Nunito"/>
              </a:rPr>
              <a:t>v takovém případě se ke skenování čárových kódů používá kamera zařízení</a:t>
            </a:r>
            <a:r>
              <a:rPr lang="en-US" sz="2200" dirty="0" smtClean="0">
                <a:latin typeface="Nunito"/>
              </a:rPr>
              <a:t>.</a:t>
            </a:r>
            <a:endParaRPr lang="en-US" sz="2200" dirty="0">
              <a:latin typeface="Nunito"/>
            </a:endParaRPr>
          </a:p>
          <a:p>
            <a:pPr fontAlgn="base">
              <a:lnSpc>
                <a:spcPct val="100000"/>
              </a:lnSpc>
            </a:pPr>
            <a:r>
              <a:rPr lang="cs-CZ" sz="2200" b="1" dirty="0" smtClean="0">
                <a:latin typeface="Nunito"/>
              </a:rPr>
              <a:t>Pokud je to potřeba, lze dodatečně propojit aplikaci s jiným zařízením na skenování čárových kódů.</a:t>
            </a:r>
            <a:r>
              <a:rPr lang="en-US" sz="2200" b="1" dirty="0" smtClean="0">
                <a:latin typeface="Nunito"/>
              </a:rPr>
              <a:t> </a:t>
            </a:r>
            <a:endParaRPr lang="en-US" sz="2200" b="1" dirty="0">
              <a:latin typeface="Nunito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923985" y="412920"/>
            <a:ext cx="11591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rgbClr val="FFFFFF"/>
                </a:solidFill>
                <a:latin typeface="Maven Pro"/>
              </a:rPr>
              <a:t>Hardware</a:t>
            </a:r>
            <a:endParaRPr lang="cs-CZ" sz="4800" dirty="0">
              <a:effectLst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62530" y="1088113"/>
            <a:ext cx="11591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FFFFFF"/>
                </a:solidFill>
                <a:latin typeface="Maven Pro"/>
              </a:rPr>
              <a:t>Podporovaná zařízení</a:t>
            </a:r>
            <a:endParaRPr lang="cs-CZ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787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8014</TotalTime>
  <Words>281</Words>
  <Application>Microsoft Office PowerPoint</Application>
  <PresentationFormat>Vlastní</PresentationFormat>
  <Paragraphs>48</Paragraphs>
  <Slides>7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Maven Pro</vt:lpstr>
      <vt:lpstr>Nunito</vt:lpstr>
      <vt:lpstr>Open Sans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Nextis</dc:creator>
  <cp:lastModifiedBy>Tomáš Worek</cp:lastModifiedBy>
  <cp:revision>94</cp:revision>
  <dcterms:created xsi:type="dcterms:W3CDTF">2018-07-04T09:11:41Z</dcterms:created>
  <dcterms:modified xsi:type="dcterms:W3CDTF">2020-02-06T08:11:28Z</dcterms:modified>
</cp:coreProperties>
</file>