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3439775" cy="7559675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2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Balus" initials="PB" lastIdx="1" clrIdx="0">
    <p:extLst>
      <p:ext uri="{19B8F6BF-5375-455C-9EA6-DF929625EA0E}">
        <p15:presenceInfo xmlns:p15="http://schemas.microsoft.com/office/powerpoint/2012/main" userId="Pavel Bal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651" autoAdjust="0"/>
  </p:normalViewPr>
  <p:slideViewPr>
    <p:cSldViewPr snapToGrid="0">
      <p:cViewPr varScale="1">
        <p:scale>
          <a:sx n="99" d="100"/>
          <a:sy n="99" d="100"/>
        </p:scale>
        <p:origin x="348" y="90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94AD-7E20-4FC8-AE47-55834218DFE9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6735C-1380-4221-8469-A341AE26FB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99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7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12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52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89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20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6735C-1380-4221-8469-A341AE26FB1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94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13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31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5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53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08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7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11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34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54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2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86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91376-26C0-4876-A20F-D326A50BA3E0}" type="datetimeFigureOut">
              <a:rPr lang="cs-CZ" smtClean="0"/>
              <a:t>05.02.2020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B41A-A93A-45AA-8FCB-C4811D21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0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79972" y="3283528"/>
            <a:ext cx="10079831" cy="568036"/>
          </a:xfrm>
        </p:spPr>
        <p:txBody>
          <a:bodyPr/>
          <a:lstStyle/>
          <a:p>
            <a:r>
              <a:rPr lang="cs-CZ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AUTOMOTIVE SOFTWARE COMPANY</a:t>
            </a:r>
            <a:endParaRPr lang="cs-CZ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43936" y="4509572"/>
            <a:ext cx="5833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>
                <a:solidFill>
                  <a:srgbClr val="FFFFFF"/>
                </a:solidFill>
                <a:latin typeface="Maven Pro"/>
              </a:rPr>
              <a:t>Nextis Mobile WMS</a:t>
            </a:r>
            <a:endParaRPr lang="cs-CZ" sz="4800" dirty="0"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43936" y="5340569"/>
            <a:ext cx="3865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Nunito"/>
              </a:rPr>
              <a:t>Warehouse Management System for Nextis ERP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8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5" y="2012414"/>
            <a:ext cx="11143324" cy="4429950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sz="2200" dirty="0">
                <a:latin typeface="Nunito"/>
              </a:rPr>
              <a:t>Keeping track of positions of items with or without quantity</a:t>
            </a:r>
          </a:p>
          <a:p>
            <a:pPr fontAlgn="base">
              <a:lnSpc>
                <a:spcPct val="100000"/>
              </a:lnSpc>
            </a:pPr>
            <a:r>
              <a:rPr lang="en-US" sz="2200" b="1" dirty="0">
                <a:latin typeface="Nunito"/>
              </a:rPr>
              <a:t>Paperless</a:t>
            </a:r>
            <a:r>
              <a:rPr lang="en-US" sz="2200" dirty="0">
                <a:latin typeface="Nunito"/>
              </a:rPr>
              <a:t> Receiving, Picking and Inventory Counting</a:t>
            </a:r>
          </a:p>
          <a:p>
            <a:pPr fontAlgn="base">
              <a:lnSpc>
                <a:spcPct val="100000"/>
              </a:lnSpc>
            </a:pPr>
            <a:r>
              <a:rPr lang="en-US" sz="2200" dirty="0">
                <a:latin typeface="Nunito"/>
              </a:rPr>
              <a:t>Item Overview module</a:t>
            </a:r>
          </a:p>
          <a:p>
            <a:pPr fontAlgn="base">
              <a:lnSpc>
                <a:spcPct val="100000"/>
              </a:lnSpc>
            </a:pPr>
            <a:r>
              <a:rPr lang="en-US" sz="2200" dirty="0">
                <a:latin typeface="Nunito"/>
              </a:rPr>
              <a:t>Receiving </a:t>
            </a:r>
            <a:r>
              <a:rPr lang="en-US" sz="2200" b="1" dirty="0">
                <a:latin typeface="Nunito"/>
              </a:rPr>
              <a:t>multiple documents</a:t>
            </a:r>
            <a:r>
              <a:rPr lang="en-US" sz="2200" dirty="0">
                <a:latin typeface="Nunito"/>
              </a:rPr>
              <a:t> all at once</a:t>
            </a:r>
          </a:p>
          <a:p>
            <a:pPr fontAlgn="base">
              <a:lnSpc>
                <a:spcPct val="100000"/>
              </a:lnSpc>
            </a:pPr>
            <a:r>
              <a:rPr lang="en-US" sz="2200" dirty="0">
                <a:latin typeface="Nunito"/>
              </a:rPr>
              <a:t>From simple </a:t>
            </a:r>
            <a:r>
              <a:rPr lang="en-US" sz="2200" b="1" dirty="0">
                <a:latin typeface="Nunito"/>
              </a:rPr>
              <a:t>Discrete order picking</a:t>
            </a:r>
            <a:r>
              <a:rPr lang="en-US" sz="2200" dirty="0">
                <a:latin typeface="Nunito"/>
              </a:rPr>
              <a:t> to complex </a:t>
            </a:r>
            <a:r>
              <a:rPr lang="en-US" sz="2200" b="1" dirty="0">
                <a:latin typeface="Nunito"/>
              </a:rPr>
              <a:t>Batch-Wave-Zone picking</a:t>
            </a:r>
            <a:r>
              <a:rPr lang="en-US" sz="2200" dirty="0">
                <a:latin typeface="Nunito"/>
              </a:rPr>
              <a:t> defined by a diagram</a:t>
            </a:r>
          </a:p>
          <a:p>
            <a:pPr fontAlgn="base">
              <a:lnSpc>
                <a:spcPct val="100000"/>
              </a:lnSpc>
            </a:pPr>
            <a:r>
              <a:rPr lang="en-US" sz="2200" b="1" dirty="0">
                <a:latin typeface="Nunito"/>
              </a:rPr>
              <a:t>Two-phase</a:t>
            </a:r>
            <a:r>
              <a:rPr lang="en-US" sz="2200" dirty="0">
                <a:latin typeface="Nunito"/>
              </a:rPr>
              <a:t> Full Inventory Counting &amp; </a:t>
            </a:r>
            <a:r>
              <a:rPr lang="en-US" sz="2200" b="1" dirty="0">
                <a:latin typeface="Nunito"/>
              </a:rPr>
              <a:t>Cycle Counting</a:t>
            </a:r>
            <a:endParaRPr lang="en-US" sz="2200" dirty="0">
              <a:latin typeface="Nunito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err="1" smtClean="0">
                <a:solidFill>
                  <a:srgbClr val="FFFFFF"/>
                </a:solidFill>
                <a:latin typeface="Maven Pro"/>
              </a:rPr>
              <a:t>Main</a:t>
            </a:r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4800" b="1" dirty="0" err="1" smtClean="0">
                <a:solidFill>
                  <a:srgbClr val="FFFFFF"/>
                </a:solidFill>
                <a:latin typeface="Maven Pro"/>
              </a:rPr>
              <a:t>features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 </a:t>
            </a: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3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5" y="2012414"/>
            <a:ext cx="11143324" cy="4429950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sz="2200" dirty="0">
                <a:latin typeface="Nunito"/>
              </a:rPr>
              <a:t>Code, Brand, Full name</a:t>
            </a:r>
          </a:p>
          <a:p>
            <a:pPr fontAlgn="base">
              <a:lnSpc>
                <a:spcPct val="100000"/>
              </a:lnSpc>
            </a:pPr>
            <a:r>
              <a:rPr lang="en-US" sz="2200" b="1" dirty="0">
                <a:latin typeface="Nunito"/>
              </a:rPr>
              <a:t>On Hand, Reserved and Available quantity</a:t>
            </a:r>
          </a:p>
          <a:p>
            <a:pPr fontAlgn="base">
              <a:lnSpc>
                <a:spcPct val="100000"/>
              </a:lnSpc>
            </a:pPr>
            <a:r>
              <a:rPr lang="en-US" sz="2200" dirty="0">
                <a:latin typeface="Nunito"/>
              </a:rPr>
              <a:t>Min / Max quantity</a:t>
            </a:r>
          </a:p>
          <a:p>
            <a:pPr fontAlgn="base">
              <a:lnSpc>
                <a:spcPct val="100000"/>
              </a:lnSpc>
            </a:pPr>
            <a:r>
              <a:rPr lang="en-US" sz="2200" b="1" dirty="0">
                <a:latin typeface="Nunito"/>
              </a:rPr>
              <a:t>Stock card</a:t>
            </a:r>
            <a:r>
              <a:rPr lang="en-US" sz="2200" dirty="0">
                <a:latin typeface="Nunito"/>
              </a:rPr>
              <a:t>, i.e. list of stock movements</a:t>
            </a:r>
          </a:p>
          <a:p>
            <a:pPr fontAlgn="base">
              <a:lnSpc>
                <a:spcPct val="100000"/>
              </a:lnSpc>
            </a:pPr>
            <a:r>
              <a:rPr lang="en-US" sz="2200" dirty="0">
                <a:latin typeface="Nunito"/>
              </a:rPr>
              <a:t>List of positions of the item with quantity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Nunito"/>
              </a:rPr>
              <a:t>List of </a:t>
            </a:r>
            <a:r>
              <a:rPr lang="en-US" sz="2200" b="1" dirty="0" err="1" smtClean="0">
                <a:latin typeface="Nunito"/>
              </a:rPr>
              <a:t>quantit</a:t>
            </a:r>
            <a:r>
              <a:rPr lang="cs-CZ" sz="2200" b="1" dirty="0" err="1" smtClean="0">
                <a:latin typeface="Nunito"/>
              </a:rPr>
              <a:t>ies</a:t>
            </a:r>
            <a:r>
              <a:rPr lang="en-US" sz="2200" b="1" dirty="0" smtClean="0">
                <a:latin typeface="Nunito"/>
              </a:rPr>
              <a:t> </a:t>
            </a:r>
            <a:r>
              <a:rPr lang="en-US" sz="2200" b="1" dirty="0">
                <a:latin typeface="Nunito"/>
              </a:rPr>
              <a:t>at the other </a:t>
            </a:r>
            <a:r>
              <a:rPr lang="en-US" sz="2200" b="1" dirty="0" smtClean="0">
                <a:latin typeface="Nunito"/>
              </a:rPr>
              <a:t>warehouses</a:t>
            </a:r>
            <a:endParaRPr lang="en-US" sz="2200" dirty="0">
              <a:latin typeface="Nunito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err="1" smtClean="0">
                <a:solidFill>
                  <a:srgbClr val="FFFFFF"/>
                </a:solidFill>
                <a:latin typeface="Maven Pro"/>
              </a:rPr>
              <a:t>Item</a:t>
            </a:r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4800" b="1" dirty="0" err="1" smtClean="0">
                <a:solidFill>
                  <a:srgbClr val="FFFFFF"/>
                </a:solidFill>
                <a:latin typeface="Maven Pro"/>
              </a:rPr>
              <a:t>Overveiw</a:t>
            </a:r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 Module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All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item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information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in </a:t>
            </a:r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one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place</a:t>
            </a:r>
            <a:endParaRPr lang="cs-CZ" sz="2400" dirty="0"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77" y="1706553"/>
            <a:ext cx="2519251" cy="4198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0" y="2145565"/>
            <a:ext cx="2519251" cy="4198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8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5" y="2012414"/>
            <a:ext cx="5989433" cy="4429950"/>
          </a:xfrm>
        </p:spPr>
        <p:txBody>
          <a:bodyPr>
            <a:normAutofit/>
          </a:bodyPr>
          <a:lstStyle/>
          <a:p>
            <a:pPr fontAlgn="base"/>
            <a:r>
              <a:rPr lang="en-US" sz="2200" b="1" dirty="0">
                <a:latin typeface="Nunito"/>
              </a:rPr>
              <a:t>Paperless</a:t>
            </a:r>
            <a:r>
              <a:rPr lang="en-US" sz="2200" dirty="0">
                <a:latin typeface="Nunito"/>
              </a:rPr>
              <a:t> receiving</a:t>
            </a:r>
          </a:p>
          <a:p>
            <a:pPr fontAlgn="base"/>
            <a:r>
              <a:rPr lang="en-US" sz="2200" dirty="0">
                <a:latin typeface="Nunito"/>
              </a:rPr>
              <a:t>Receiving </a:t>
            </a:r>
            <a:r>
              <a:rPr lang="en-US" sz="2200" b="1" dirty="0">
                <a:latin typeface="Nunito"/>
              </a:rPr>
              <a:t>multiple</a:t>
            </a:r>
            <a:r>
              <a:rPr lang="en-US" sz="2200" dirty="0">
                <a:latin typeface="Nunito"/>
              </a:rPr>
              <a:t> invoices/delivery notes at once</a:t>
            </a:r>
          </a:p>
          <a:p>
            <a:pPr fontAlgn="base"/>
            <a:r>
              <a:rPr lang="en-US" sz="2200" dirty="0">
                <a:latin typeface="Nunito"/>
              </a:rPr>
              <a:t>Simple </a:t>
            </a:r>
            <a:r>
              <a:rPr lang="en-US" sz="2200" dirty="0" smtClean="0">
                <a:latin typeface="Nunito"/>
              </a:rPr>
              <a:t>assigning </a:t>
            </a:r>
            <a:r>
              <a:rPr lang="en-US" sz="2200" dirty="0">
                <a:latin typeface="Nunito"/>
              </a:rPr>
              <a:t>new unassigned barcodes to received items</a:t>
            </a:r>
          </a:p>
          <a:p>
            <a:pPr fontAlgn="base"/>
            <a:r>
              <a:rPr lang="en-US" sz="2200" dirty="0">
                <a:latin typeface="Nunito"/>
              </a:rPr>
              <a:t>List of </a:t>
            </a:r>
            <a:r>
              <a:rPr lang="en-US" sz="2200" dirty="0" err="1">
                <a:latin typeface="Nunito"/>
              </a:rPr>
              <a:t>unreceived</a:t>
            </a:r>
            <a:r>
              <a:rPr lang="en-US" sz="2200" dirty="0">
                <a:latin typeface="Nunito"/>
              </a:rPr>
              <a:t> items</a:t>
            </a:r>
          </a:p>
          <a:p>
            <a:pPr fontAlgn="base"/>
            <a:r>
              <a:rPr lang="en-US" sz="2200" b="1" dirty="0">
                <a:latin typeface="Nunito"/>
              </a:rPr>
              <a:t>Printing labels</a:t>
            </a:r>
            <a:r>
              <a:rPr lang="en-US" sz="2200" dirty="0">
                <a:latin typeface="Nunito"/>
              </a:rPr>
              <a:t> for all goods or just for those, which has not been received yet</a:t>
            </a:r>
          </a:p>
          <a:p>
            <a:pPr fontAlgn="base"/>
            <a:r>
              <a:rPr lang="en-US" sz="2200" dirty="0">
                <a:latin typeface="Nunito"/>
              </a:rPr>
              <a:t>Receiving and positioning goods </a:t>
            </a:r>
            <a:r>
              <a:rPr lang="en-US" sz="2200" b="1" dirty="0">
                <a:latin typeface="Nunito"/>
              </a:rPr>
              <a:t>at the same </a:t>
            </a:r>
            <a:r>
              <a:rPr lang="en-US" sz="2200" b="1" dirty="0" smtClean="0">
                <a:latin typeface="Nunito"/>
              </a:rPr>
              <a:t>time</a:t>
            </a:r>
            <a:endParaRPr lang="en-US" sz="2200" dirty="0">
              <a:latin typeface="Nunito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err="1" smtClean="0">
                <a:solidFill>
                  <a:srgbClr val="FFFFFF"/>
                </a:solidFill>
                <a:latin typeface="Maven Pro"/>
              </a:rPr>
              <a:t>Receiving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Receiving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goods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from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suppliers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or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your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other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warehouses</a:t>
            </a:r>
            <a:endParaRPr lang="cs-CZ" sz="2400" dirty="0"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77" y="1706553"/>
            <a:ext cx="2519251" cy="4198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0" y="2145565"/>
            <a:ext cx="2519251" cy="4198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6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6" y="2012414"/>
            <a:ext cx="4423869" cy="4429950"/>
          </a:xfrm>
        </p:spPr>
        <p:txBody>
          <a:bodyPr>
            <a:normAutofit/>
          </a:bodyPr>
          <a:lstStyle/>
          <a:p>
            <a:pPr fontAlgn="base"/>
            <a:r>
              <a:rPr lang="en-US" sz="2200" dirty="0">
                <a:latin typeface="Nunito"/>
              </a:rPr>
              <a:t>Defining </a:t>
            </a:r>
            <a:r>
              <a:rPr lang="en-US" sz="2200" b="1" dirty="0">
                <a:latin typeface="Nunito"/>
              </a:rPr>
              <a:t>your own way</a:t>
            </a:r>
            <a:r>
              <a:rPr lang="en-US" sz="2200" dirty="0">
                <a:latin typeface="Nunito"/>
              </a:rPr>
              <a:t> to pick the goods by designing a </a:t>
            </a:r>
            <a:r>
              <a:rPr lang="en-US" sz="2200" b="1" dirty="0">
                <a:latin typeface="Nunito"/>
              </a:rPr>
              <a:t>picking diagram</a:t>
            </a:r>
            <a:endParaRPr lang="en-US" sz="2200" dirty="0">
              <a:latin typeface="Nunito"/>
            </a:endParaRPr>
          </a:p>
          <a:p>
            <a:pPr fontAlgn="base"/>
            <a:r>
              <a:rPr lang="en-US" sz="2200" dirty="0">
                <a:latin typeface="Nunito"/>
              </a:rPr>
              <a:t>Packing the goods while picking and/or re-packing later</a:t>
            </a:r>
          </a:p>
          <a:p>
            <a:r>
              <a:rPr lang="en-US" sz="2200" dirty="0">
                <a:latin typeface="Nunito"/>
              </a:rPr>
              <a:t>Loading goods into truck by route generated by </a:t>
            </a:r>
            <a:r>
              <a:rPr lang="en-US" sz="2200" b="1" dirty="0">
                <a:latin typeface="Nunito"/>
              </a:rPr>
              <a:t>Nextis Logistics</a:t>
            </a:r>
            <a:endParaRPr lang="en-US" sz="2200" dirty="0">
              <a:latin typeface="Nunito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err="1" smtClean="0">
                <a:solidFill>
                  <a:srgbClr val="FFFFFF"/>
                </a:solidFill>
                <a:latin typeface="Maven Pro"/>
              </a:rPr>
              <a:t>Picking</a:t>
            </a:r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 &amp; </a:t>
            </a:r>
            <a:r>
              <a:rPr lang="cs-CZ" sz="4800" b="1" dirty="0" err="1" smtClean="0">
                <a:solidFill>
                  <a:srgbClr val="FFFFFF"/>
                </a:solidFill>
                <a:latin typeface="Maven Pro"/>
              </a:rPr>
              <a:t>Packing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aven Pro"/>
              </a:rPr>
              <a:t>From simple Discrete order picking to complex Batch-Wave-Zone </a:t>
            </a:r>
            <a:r>
              <a:rPr lang="en-US" sz="2400" dirty="0" smtClean="0">
                <a:solidFill>
                  <a:schemeClr val="bg1"/>
                </a:solidFill>
                <a:latin typeface="Maven Pro"/>
              </a:rPr>
              <a:t>picking</a:t>
            </a:r>
            <a:endParaRPr lang="cs-CZ" sz="2400" dirty="0">
              <a:solidFill>
                <a:schemeClr val="bg1"/>
              </a:solidFill>
              <a:effectLst/>
              <a:latin typeface="Maven Pro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7" y="1919110"/>
            <a:ext cx="6820852" cy="4182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0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5" y="2012414"/>
            <a:ext cx="5989433" cy="4429950"/>
          </a:xfrm>
        </p:spPr>
        <p:txBody>
          <a:bodyPr>
            <a:normAutofit/>
          </a:bodyPr>
          <a:lstStyle/>
          <a:p>
            <a:pPr fontAlgn="base"/>
            <a:r>
              <a:rPr lang="en-US" sz="2200" b="1" dirty="0">
                <a:latin typeface="Nunito"/>
              </a:rPr>
              <a:t>Two-phase Counting</a:t>
            </a:r>
          </a:p>
          <a:p>
            <a:pPr lvl="1" fontAlgn="base"/>
            <a:r>
              <a:rPr lang="en-US" sz="2200" dirty="0">
                <a:latin typeface="Nunito"/>
              </a:rPr>
              <a:t>I. Counting All Items at Positions</a:t>
            </a:r>
          </a:p>
          <a:p>
            <a:pPr lvl="1" fontAlgn="base"/>
            <a:r>
              <a:rPr lang="en-US" sz="2200" dirty="0">
                <a:latin typeface="Nunito"/>
              </a:rPr>
              <a:t>II. Re-Counting Only Selected Items</a:t>
            </a: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err="1" smtClean="0">
                <a:solidFill>
                  <a:srgbClr val="FFFFFF"/>
                </a:solidFill>
                <a:latin typeface="Maven Pro"/>
              </a:rPr>
              <a:t>Inventory</a:t>
            </a:r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4800" b="1" dirty="0" err="1">
                <a:solidFill>
                  <a:srgbClr val="FFFFFF"/>
                </a:solidFill>
                <a:latin typeface="Maven Pro"/>
              </a:rPr>
              <a:t>C</a:t>
            </a:r>
            <a:r>
              <a:rPr lang="cs-CZ" sz="4800" b="1" dirty="0" err="1" smtClean="0">
                <a:solidFill>
                  <a:srgbClr val="FFFFFF"/>
                </a:solidFill>
                <a:latin typeface="Maven Pro"/>
              </a:rPr>
              <a:t>ounting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Maven Pro"/>
              </a:rPr>
              <a:t>Full Inventory Counting &amp; Cycle Counting</a:t>
            </a:r>
            <a:endParaRPr lang="cs-CZ" sz="2400" dirty="0"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77" y="1706554"/>
            <a:ext cx="2519251" cy="419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40" y="2145566"/>
            <a:ext cx="2519251" cy="419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0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23985" y="2012414"/>
            <a:ext cx="11143324" cy="4429950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sz="2200" dirty="0">
                <a:latin typeface="Nunito"/>
              </a:rPr>
              <a:t>Application Nextis Mobile WMS is currently developed for </a:t>
            </a:r>
            <a:r>
              <a:rPr lang="en-US" sz="2200" b="1" dirty="0">
                <a:latin typeface="Nunito"/>
              </a:rPr>
              <a:t>Zebra TC25 </a:t>
            </a:r>
            <a:r>
              <a:rPr lang="en-US" sz="2200" dirty="0">
                <a:latin typeface="Nunito"/>
              </a:rPr>
              <a:t>device, but it can be fully used on any other Zebra device with the same SDK.</a:t>
            </a:r>
          </a:p>
          <a:p>
            <a:pPr fontAlgn="base">
              <a:lnSpc>
                <a:spcPct val="100000"/>
              </a:lnSpc>
            </a:pPr>
            <a:r>
              <a:rPr lang="en-US" sz="2200" dirty="0">
                <a:latin typeface="Nunito"/>
              </a:rPr>
              <a:t>The application can be run on any device with an </a:t>
            </a:r>
            <a:r>
              <a:rPr lang="en-US" sz="2200" b="1" dirty="0">
                <a:latin typeface="Nunito"/>
              </a:rPr>
              <a:t>Android (version 5.0 or higher)</a:t>
            </a:r>
            <a:r>
              <a:rPr lang="en-US" sz="2200" dirty="0">
                <a:latin typeface="Nunito"/>
              </a:rPr>
              <a:t>, camera is used for scanning barcodes in that case.</a:t>
            </a:r>
          </a:p>
          <a:p>
            <a:pPr fontAlgn="base">
              <a:lnSpc>
                <a:spcPct val="100000"/>
              </a:lnSpc>
            </a:pPr>
            <a:r>
              <a:rPr lang="en-US" sz="2200" b="1" dirty="0">
                <a:latin typeface="Nunito"/>
              </a:rPr>
              <a:t>It is possible to support other devices if needed.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923985" y="412920"/>
            <a:ext cx="11591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Maven Pro"/>
              </a:rPr>
              <a:t>Hardware</a:t>
            </a:r>
            <a:endParaRPr lang="cs-CZ" sz="4800" dirty="0"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62530" y="1088113"/>
            <a:ext cx="11591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Supported</a:t>
            </a:r>
            <a:r>
              <a:rPr lang="cs-CZ" sz="2400" dirty="0" smtClean="0">
                <a:solidFill>
                  <a:srgbClr val="FFFFFF"/>
                </a:solidFill>
                <a:latin typeface="Maven Pro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Maven Pro"/>
              </a:rPr>
              <a:t>devices</a:t>
            </a: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87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7022</TotalTime>
  <Words>305</Words>
  <Application>Microsoft Office PowerPoint</Application>
  <PresentationFormat>Vlastní</PresentationFormat>
  <Paragraphs>48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Maven Pro</vt:lpstr>
      <vt:lpstr>Nunito</vt:lpstr>
      <vt:lpstr>Open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Nextis</dc:creator>
  <cp:lastModifiedBy>Tomáš Worek</cp:lastModifiedBy>
  <cp:revision>90</cp:revision>
  <dcterms:created xsi:type="dcterms:W3CDTF">2018-07-04T09:11:41Z</dcterms:created>
  <dcterms:modified xsi:type="dcterms:W3CDTF">2020-02-05T15:38:56Z</dcterms:modified>
</cp:coreProperties>
</file>